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7" r:id="rId5"/>
    <p:sldId id="268" r:id="rId6"/>
    <p:sldId id="256" r:id="rId7"/>
    <p:sldId id="258" r:id="rId8"/>
    <p:sldId id="257" r:id="rId9"/>
    <p:sldId id="259" r:id="rId10"/>
    <p:sldId id="262" r:id="rId11"/>
    <p:sldId id="263" r:id="rId12"/>
    <p:sldId id="27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6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1CC54-E424-40B9-BBFC-BAC553EE3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9F96B4-4787-4A4B-A37A-06E5FFF523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BE08E-9345-43AD-8668-89750E3CC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D128D-8B7D-4239-99D1-1DE419C3B951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87D04-79F5-4534-83D3-BA790D183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08D25-CFE5-42BD-A0B3-639BD4B6C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C52F2-C471-41D0-8D54-7E228AB40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59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5EF26-67B3-4CD1-B439-017C2E555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4545C5-517C-4D68-B0AC-B42E4993D0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A98A5-8F55-487E-A6AF-F49A1AE5A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D128D-8B7D-4239-99D1-1DE419C3B951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F8835-70C0-4386-AA90-16925C6D5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79BE0-99A3-4F05-90A7-2FF302CE8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C52F2-C471-41D0-8D54-7E228AB40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645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00004B-989E-46A9-80AB-590CE61BFF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A00F04-81DB-497E-BAE1-3A252CBB90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096DF-FC78-4686-A020-E17D3AAAA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D128D-8B7D-4239-99D1-1DE419C3B951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FA8E3-92B5-4499-B9F5-4AD8E7160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76302F-CBEA-4BA1-A70B-EF7565D97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C52F2-C471-41D0-8D54-7E228AB40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257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62710-D174-4C40-B4E9-8E9002A51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47956-A8D0-4496-BC76-551CBCFDB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D8ED5-5355-4752-BA33-82483E1AD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D128D-8B7D-4239-99D1-1DE419C3B951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93168-027B-485E-AA67-01DC132E3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34D1F-F94C-4713-A1B8-5B01A863C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C52F2-C471-41D0-8D54-7E228AB40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701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B7B94-88E9-474E-8B8D-7789A2AE1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69633-B14E-418E-AE8E-B26CF6A5C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7FE01-5C3A-4BC7-B36E-E20B1364E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D128D-8B7D-4239-99D1-1DE419C3B951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2EFCE-E2AD-49EF-92D0-E7CB8782E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76EB1-B296-4C9C-AB51-4EF773794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C52F2-C471-41D0-8D54-7E228AB40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28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A3164-87FC-4250-90A6-B34E01CC2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07D35-1EC1-4F3C-902C-93F0012EE6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054C3D-9B2A-42CB-8F9B-1E465B4DB0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49F8A-6E4E-400B-8F6A-2EBAFBEF0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D128D-8B7D-4239-99D1-1DE419C3B951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206D3A-EEED-4431-B2DE-0886F9C64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8A41EE-032C-4683-B1DD-211E21FC4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C52F2-C471-41D0-8D54-7E228AB40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75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89D45-4A21-403C-B1ED-F9F47E2B4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898738-13AE-47B8-A786-460602E8E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B80E96-273F-48F6-9269-FC363C95DD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F4C20B-508C-4781-A03D-E1F77585AC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E6C746-1FA4-4163-9CD6-1459DEA911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3142D3-D7F1-483D-9753-59FFBB400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D128D-8B7D-4239-99D1-1DE419C3B951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94567E-1A7D-4CDB-BFC2-73C4AB37F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B306C5-67AB-411B-A6DA-13F2C7A7F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C52F2-C471-41D0-8D54-7E228AB40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293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BB809-9A57-4888-B666-96374F5CB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D363CB-02DE-4D33-9193-BE18DB82F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D128D-8B7D-4239-99D1-1DE419C3B951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5AD13F-789A-47AE-BF3C-69C47AF7A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0B528-25F8-444A-BBB5-6FEE2EEB5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C52F2-C471-41D0-8D54-7E228AB40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67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BF36E6-18FC-4A55-BFA3-ABAD212F3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D128D-8B7D-4239-99D1-1DE419C3B951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9D7EFF-ECC8-4CE8-B31F-6DF0F34F5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5F5AE-92CA-48B8-9470-E5C10891A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C52F2-C471-41D0-8D54-7E228AB40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704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446D3-75F5-4E25-AC01-AA506EF24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2B4D9-EC61-4213-B265-B6A69BF55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19AD2D-5DFE-4BA4-885C-D62A4BD7B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A2BA6B-C583-434B-AA9D-08AE98E26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D128D-8B7D-4239-99D1-1DE419C3B951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B61DAA-5B16-4F9C-A651-57D80CA7D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A0CFF-D68A-4D55-8CFD-AAA8F398D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C52F2-C471-41D0-8D54-7E228AB40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46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BF146-B097-44EC-B50D-7191308E8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ECABA-7E44-4ACB-B2D5-E789442CE4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81BF56-2F3A-4BD5-98E4-001E9F270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9B3208-92A0-4FBA-A398-1C7C48447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D128D-8B7D-4239-99D1-1DE419C3B951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3738D1-5A5C-4E94-97C5-35F616102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D8F05-B4F7-4D4F-8CCE-BB2498100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C52F2-C471-41D0-8D54-7E228AB40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60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BEFD1C-8EE0-4F84-A15C-32E721431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DE305-C604-4FFF-A48A-E2771C891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C556DE-0473-43C2-AD10-B9793C1201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8D128D-8B7D-4239-99D1-1DE419C3B951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2EA08-CF27-451F-835D-77114441CC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25EC7-A78F-4C88-9C05-718F00015A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6C52F2-C471-41D0-8D54-7E228AB40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93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2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16.png"/><Relationship Id="rId4" Type="http://schemas.openxmlformats.org/officeDocument/2006/relationships/video" Target="../media/media2.mp4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7895A40-19A4-42D6-9D30-DBC1E8002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270325" y="3369273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74475" y="1040470"/>
            <a:ext cx="6858003" cy="47770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E1C84A-B65E-4453-A6F1-B83A8AF2F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7689" y="3071183"/>
            <a:ext cx="9910296" cy="2590027"/>
          </a:xfrm>
        </p:spPr>
        <p:txBody>
          <a:bodyPr anchor="t">
            <a:normAutofit/>
          </a:bodyPr>
          <a:lstStyle/>
          <a:p>
            <a:pPr algn="l"/>
            <a:r>
              <a:rPr lang="en-GB" sz="440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FYP5: Object Detection, Tracking and Suspicious Activity Recognition for Maritime Surveillance using Thermal Vision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24009" y="3366125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73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515D20E-1AB7-4E74-9236-2B72B63D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9E8469-6E70-4298-B30F-3FA3C0D5C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8" y="1336329"/>
            <a:ext cx="3892732" cy="4382588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Weekly Tasks</a:t>
            </a:r>
            <a:endParaRPr lang="en-GB" sz="5400" b="1" dirty="0">
              <a:latin typeface="+mn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A7431-D721-495C-A2F8-972ABEC07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336329"/>
            <a:ext cx="5260848" cy="438258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Activity Detection </a:t>
            </a:r>
          </a:p>
          <a:p>
            <a:r>
              <a:rPr lang="en-US" sz="2000" dirty="0"/>
              <a:t>Developing the Control System and the Stabilizer</a:t>
            </a:r>
          </a:p>
        </p:txBody>
      </p:sp>
    </p:spTree>
    <p:extLst>
      <p:ext uri="{BB962C8B-B14F-4D97-AF65-F5344CB8AC3E}">
        <p14:creationId xmlns:p14="http://schemas.microsoft.com/office/powerpoint/2010/main" val="4024538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C46034E-2960-40CC-9200-F748C6B7F3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474" r="73529" b="402"/>
          <a:stretch/>
        </p:blipFill>
        <p:spPr>
          <a:xfrm>
            <a:off x="927332" y="643466"/>
            <a:ext cx="3231740" cy="5571066"/>
          </a:xfrm>
          <a:prstGeom prst="rect">
            <a:avLst/>
          </a:prstGeom>
        </p:spPr>
      </p:pic>
      <p:cxnSp>
        <p:nvCxnSpPr>
          <p:cNvPr id="17" name="Straight Connector 2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9A85E0B-F340-4BCB-9314-5871A445C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176" y="1551673"/>
            <a:ext cx="6646186" cy="376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08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93159-876F-4800-BE85-A49DC69C1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628" y="238517"/>
            <a:ext cx="7292926" cy="704020"/>
          </a:xfrm>
        </p:spPr>
        <p:txBody>
          <a:bodyPr>
            <a:normAutofit/>
          </a:bodyPr>
          <a:lstStyle/>
          <a:p>
            <a:r>
              <a:rPr lang="en-US" sz="3600"/>
              <a:t>Benchmarking Optical Flow Algorithms</a:t>
            </a:r>
          </a:p>
        </p:txBody>
      </p:sp>
      <p:pic>
        <p:nvPicPr>
          <p:cNvPr id="5" name="Picture 4" descr="A car driving on a city street&#10;&#10;Description automatically generated">
            <a:extLst>
              <a:ext uri="{FF2B5EF4-FFF2-40B4-BE49-F238E27FC236}">
                <a16:creationId xmlns:a16="http://schemas.microsoft.com/office/drawing/2014/main" id="{B133DAC7-8710-4205-A6A6-1E3258844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33" y="1599030"/>
            <a:ext cx="2696308" cy="2022231"/>
          </a:xfrm>
          <a:prstGeom prst="rect">
            <a:avLst/>
          </a:prstGeom>
        </p:spPr>
      </p:pic>
      <p:pic>
        <p:nvPicPr>
          <p:cNvPr id="7" name="Picture 6" descr="A car driving on a city street&#10;&#10;Description automatically generated">
            <a:extLst>
              <a:ext uri="{FF2B5EF4-FFF2-40B4-BE49-F238E27FC236}">
                <a16:creationId xmlns:a16="http://schemas.microsoft.com/office/drawing/2014/main" id="{14E418F4-2538-4637-AE96-A1982987B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33" y="3677091"/>
            <a:ext cx="2696308" cy="2022231"/>
          </a:xfrm>
          <a:prstGeom prst="rect">
            <a:avLst/>
          </a:prstGeom>
        </p:spPr>
      </p:pic>
      <p:pic>
        <p:nvPicPr>
          <p:cNvPr id="9" name="Picture 8" descr="A picture containing sitting, cake, table, piece&#10;&#10;Description automatically generated">
            <a:extLst>
              <a:ext uri="{FF2B5EF4-FFF2-40B4-BE49-F238E27FC236}">
                <a16:creationId xmlns:a16="http://schemas.microsoft.com/office/drawing/2014/main" id="{C4E3E613-5503-48F9-9143-28CB3BC497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614" y="1178166"/>
            <a:ext cx="2845191" cy="2133893"/>
          </a:xfrm>
          <a:prstGeom prst="rect">
            <a:avLst/>
          </a:prstGeom>
        </p:spPr>
      </p:pic>
      <p:pic>
        <p:nvPicPr>
          <p:cNvPr id="11" name="Picture 10" descr="A picture containing sitting, green, table, dark&#10;&#10;Description automatically generated">
            <a:extLst>
              <a:ext uri="{FF2B5EF4-FFF2-40B4-BE49-F238E27FC236}">
                <a16:creationId xmlns:a16="http://schemas.microsoft.com/office/drawing/2014/main" id="{2A817C64-9471-4E38-AC38-4904915C91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579" y="1178167"/>
            <a:ext cx="2845191" cy="2133893"/>
          </a:xfrm>
          <a:prstGeom prst="rect">
            <a:avLst/>
          </a:prstGeom>
        </p:spPr>
      </p:pic>
      <p:pic>
        <p:nvPicPr>
          <p:cNvPr id="13" name="Picture 12" descr="A picture containing dark, green, sitting, light&#10;&#10;Description automatically generated">
            <a:extLst>
              <a:ext uri="{FF2B5EF4-FFF2-40B4-BE49-F238E27FC236}">
                <a16:creationId xmlns:a16="http://schemas.microsoft.com/office/drawing/2014/main" id="{6C86F93B-4BA5-4686-AE3F-4DBA4B6175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543" y="1178166"/>
            <a:ext cx="2845191" cy="21338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47194C-3096-47DC-9105-E43EEF1067A3}"/>
              </a:ext>
            </a:extLst>
          </p:cNvPr>
          <p:cNvSpPr txBox="1"/>
          <p:nvPr/>
        </p:nvSpPr>
        <p:spPr>
          <a:xfrm>
            <a:off x="3788849" y="3312059"/>
            <a:ext cx="1374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1. </a:t>
            </a:r>
            <a:r>
              <a:rPr lang="en-US" err="1"/>
              <a:t>Farneback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648933-6FBC-4328-83AF-2D010AF14F56}"/>
              </a:ext>
            </a:extLst>
          </p:cNvPr>
          <p:cNvSpPr txBox="1"/>
          <p:nvPr/>
        </p:nvSpPr>
        <p:spPr>
          <a:xfrm>
            <a:off x="6846813" y="3308542"/>
            <a:ext cx="1747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2. Coarse-to-fine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581E48-62D5-440C-B6D1-FF3FC59B51CE}"/>
              </a:ext>
            </a:extLst>
          </p:cNvPr>
          <p:cNvSpPr txBox="1"/>
          <p:nvPr/>
        </p:nvSpPr>
        <p:spPr>
          <a:xfrm>
            <a:off x="9974994" y="3308542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3. TVL1</a:t>
            </a:r>
          </a:p>
        </p:txBody>
      </p:sp>
      <p:pic>
        <p:nvPicPr>
          <p:cNvPr id="3" name="Picture 3" descr="A close up of a womans face&#10;&#10;Description generated with high confidence">
            <a:extLst>
              <a:ext uri="{FF2B5EF4-FFF2-40B4-BE49-F238E27FC236}">
                <a16:creationId xmlns:a16="http://schemas.microsoft.com/office/drawing/2014/main" id="{CBEBD804-7853-448D-84DD-CEC77E736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7067" y="3968474"/>
            <a:ext cx="2743200" cy="2057400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F6F1FE39-F079-47D9-B1A7-CCB51BC8B3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2458" y="3968474"/>
            <a:ext cx="2743200" cy="2057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2E1BC0-4C86-4E7C-AFFF-959C1F20DA54}"/>
              </a:ext>
            </a:extLst>
          </p:cNvPr>
          <p:cNvSpPr txBox="1"/>
          <p:nvPr/>
        </p:nvSpPr>
        <p:spPr>
          <a:xfrm>
            <a:off x="2990574" y="6182138"/>
            <a:ext cx="32401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4. FlowNet 1.0 - FlownetC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B87C8D-B232-491C-A2BF-DB5AD04FCDE8}"/>
              </a:ext>
            </a:extLst>
          </p:cNvPr>
          <p:cNvSpPr txBox="1"/>
          <p:nvPr/>
        </p:nvSpPr>
        <p:spPr>
          <a:xfrm>
            <a:off x="6005444" y="6182138"/>
            <a:ext cx="324015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5. FlowNet 1.0 - FlownetS with BN</a:t>
            </a:r>
          </a:p>
        </p:txBody>
      </p:sp>
      <p:pic>
        <p:nvPicPr>
          <p:cNvPr id="4" name="Picture 7" descr="A picture containing standing, hat&#10;&#10;Description generated with very high confidence">
            <a:extLst>
              <a:ext uri="{FF2B5EF4-FFF2-40B4-BE49-F238E27FC236}">
                <a16:creationId xmlns:a16="http://schemas.microsoft.com/office/drawing/2014/main" id="{47EBCBBC-96A3-4294-B11B-542812A095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74922" y="3970793"/>
            <a:ext cx="2908852" cy="203067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E5E8A43-F08A-44DB-941C-E5E684C24782}"/>
              </a:ext>
            </a:extLst>
          </p:cNvPr>
          <p:cNvSpPr txBox="1"/>
          <p:nvPr/>
        </p:nvSpPr>
        <p:spPr>
          <a:xfrm>
            <a:off x="9042400" y="6182138"/>
            <a:ext cx="32401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6. FlowNet 2.0 - Fused Model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2840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E88AE8-2844-4819-9626-DFB0E34727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46"/>
          <a:stretch/>
        </p:blipFill>
        <p:spPr>
          <a:xfrm>
            <a:off x="0" y="0"/>
            <a:ext cx="12192000" cy="45846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40CA114-B78B-4E3B-A785-96745276B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92000" cy="22855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01FD8A-3F32-4531-B299-CE91FDD4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b="1"/>
              <a:t>FlowNet 2.0: Evolution of Optical Flow Estimation with Deep Networks</a:t>
            </a:r>
            <a:br>
              <a:rPr lang="en-US" sz="2000"/>
            </a:br>
            <a:r>
              <a:rPr lang="en-US" sz="2000"/>
              <a:t>Eddy Ilg, Nikolaus Mayer, Tonmoy Saikia, Margret Keuper, Alexey Dosovitskiy, Thomas Brox</a:t>
            </a:r>
            <a:br>
              <a:rPr lang="en-US" sz="2000"/>
            </a:br>
            <a:r>
              <a:rPr lang="en-US" sz="2000"/>
              <a:t>University of Freiburg, Germany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3295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D65B09-A578-4959-8D7C-9D070A137A5A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Control System for Stewart Platform</a:t>
            </a:r>
            <a:r>
              <a:rPr lang="en-US" sz="26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– 6DOF </a:t>
            </a:r>
            <a:endParaRPr lang="en-US" sz="2600" b="1" kern="1200">
              <a:solidFill>
                <a:srgbClr val="FFFFFF"/>
              </a:solidFill>
              <a:latin typeface="+mj-lt"/>
              <a:ea typeface="+mj-ea"/>
              <a:cs typeface="Calibri Light"/>
            </a:endParaRPr>
          </a:p>
        </p:txBody>
      </p:sp>
      <p:pic>
        <p:nvPicPr>
          <p:cNvPr id="5" name="Picture 5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D8F49F69-0F2F-4157-A157-FD0FF8AD98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4" t="4928" r="1637"/>
          <a:stretch/>
        </p:blipFill>
        <p:spPr>
          <a:xfrm>
            <a:off x="3485367" y="609260"/>
            <a:ext cx="8639398" cy="585533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4835141-6271-4BB4-AF4C-559A77F5B257}"/>
              </a:ext>
            </a:extLst>
          </p:cNvPr>
          <p:cNvSpPr/>
          <p:nvPr/>
        </p:nvSpPr>
        <p:spPr>
          <a:xfrm>
            <a:off x="3916470" y="341333"/>
            <a:ext cx="3747369" cy="2025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A16965-25B3-476B-9D3C-1E260BB50D34}"/>
              </a:ext>
            </a:extLst>
          </p:cNvPr>
          <p:cNvSpPr txBox="1"/>
          <p:nvPr/>
        </p:nvSpPr>
        <p:spPr>
          <a:xfrm>
            <a:off x="2936180" y="222207"/>
            <a:ext cx="154278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FF0000"/>
                </a:solidFill>
                <a:cs typeface="Calibri"/>
              </a:rPr>
              <a:t>Servo angles for Home Position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D5D413C-B6A0-4D7D-BDFD-F48D1B3CB527}"/>
              </a:ext>
            </a:extLst>
          </p:cNvPr>
          <p:cNvSpPr/>
          <p:nvPr/>
        </p:nvSpPr>
        <p:spPr>
          <a:xfrm>
            <a:off x="4334004" y="3953003"/>
            <a:ext cx="3204575" cy="1450931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BDC28C-FD8C-4F4A-BC93-6087D8E3A241}"/>
              </a:ext>
            </a:extLst>
          </p:cNvPr>
          <p:cNvSpPr txBox="1"/>
          <p:nvPr/>
        </p:nvSpPr>
        <p:spPr>
          <a:xfrm>
            <a:off x="3781687" y="4846399"/>
            <a:ext cx="1031309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solidFill>
                  <a:srgbClr val="375623"/>
                </a:solidFill>
                <a:cs typeface="Calibri"/>
              </a:rPr>
              <a:t>Control signal creation for yaw </a:t>
            </a:r>
          </a:p>
        </p:txBody>
      </p:sp>
    </p:spTree>
    <p:extLst>
      <p:ext uri="{BB962C8B-B14F-4D97-AF65-F5344CB8AC3E}">
        <p14:creationId xmlns:p14="http://schemas.microsoft.com/office/powerpoint/2010/main" val="1406802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251120-E7A4-44F8-B0F0-E7B4158542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10" y="3130041"/>
            <a:ext cx="4036334" cy="2387600"/>
          </a:xfrm>
        </p:spPr>
        <p:txBody>
          <a:bodyPr anchor="t">
            <a:normAutofit/>
          </a:bodyPr>
          <a:lstStyle/>
          <a:p>
            <a:pPr algn="l"/>
            <a:r>
              <a:rPr lang="en-US" sz="5400" dirty="0"/>
              <a:t>3 DOF Stewart Platform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D06252-EA12-4BA9-B3E8-A7E75DE604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84" r="17042" b="-2"/>
          <a:stretch/>
        </p:blipFill>
        <p:spPr>
          <a:xfrm>
            <a:off x="5922492" y="666728"/>
            <a:ext cx="553600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724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9-2">
            <a:hlinkClick r:id="" action="ppaction://media"/>
            <a:extLst>
              <a:ext uri="{FF2B5EF4-FFF2-40B4-BE49-F238E27FC236}">
                <a16:creationId xmlns:a16="http://schemas.microsoft.com/office/drawing/2014/main" id="{41E6C33D-B4CA-4F01-81F9-7355099942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76872" y="1123527"/>
            <a:ext cx="2532639" cy="46048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9-3">
            <a:hlinkClick r:id="" action="ppaction://media"/>
            <a:extLst>
              <a:ext uri="{FF2B5EF4-FFF2-40B4-BE49-F238E27FC236}">
                <a16:creationId xmlns:a16="http://schemas.microsoft.com/office/drawing/2014/main" id="{2717B170-3B85-401E-A2B9-0775AA0A164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13029" y="1123527"/>
            <a:ext cx="2532639" cy="46048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9-1">
            <a:hlinkClick r:id="" action="ppaction://media"/>
            <a:extLst>
              <a:ext uri="{FF2B5EF4-FFF2-40B4-BE49-F238E27FC236}">
                <a16:creationId xmlns:a16="http://schemas.microsoft.com/office/drawing/2014/main" id="{6614D4DA-E8CE-447B-8A70-8AB18A958A8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654576" y="1123528"/>
            <a:ext cx="2532639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733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51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6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8D31E1B-0407-4223-9642-0B642CBF5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67266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7282CE-C91D-4EE9-ADD4-7A5A06DFF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5052369" cy="1035781"/>
          </a:xfrm>
        </p:spPr>
        <p:txBody>
          <a:bodyPr anchor="ctr">
            <a:normAutofit/>
          </a:bodyPr>
          <a:lstStyle/>
          <a:p>
            <a:r>
              <a:rPr lang="en-US" sz="3600">
                <a:latin typeface="+mn-lt"/>
              </a:rPr>
              <a:t>Tasks for 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E50BA-340F-45C7-983A-4325B7A9A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2524721"/>
            <a:ext cx="4991629" cy="3677123"/>
          </a:xfrm>
        </p:spPr>
        <p:txBody>
          <a:bodyPr anchor="ctr">
            <a:normAutofit/>
          </a:bodyPr>
          <a:lstStyle/>
          <a:p>
            <a:r>
              <a:rPr lang="en-US" sz="1800" dirty="0"/>
              <a:t>TRN network training completion on Thumos-14 and test its accuracy</a:t>
            </a:r>
          </a:p>
          <a:p>
            <a:r>
              <a:rPr lang="en-US" sz="1800" dirty="0"/>
              <a:t>Hopefully to train/test TRNs with different feature extractors and optical flow algos.</a:t>
            </a:r>
          </a:p>
          <a:p>
            <a:r>
              <a:rPr lang="en-US" sz="1800" dirty="0"/>
              <a:t>Try to simulate the 3 DOF Stewart Platform </a:t>
            </a:r>
            <a:r>
              <a:rPr lang="en-US" sz="1800" dirty="0" err="1"/>
              <a:t>wrt</a:t>
            </a:r>
            <a:r>
              <a:rPr lang="en-US" sz="1800" dirty="0"/>
              <a:t> various servo motor configurations.</a:t>
            </a:r>
          </a:p>
          <a:p>
            <a:endParaRPr lang="en-US" sz="18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0E96339-907C-46C3-99AC-31179B6F0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16299" y="608401"/>
            <a:ext cx="4637502" cy="55934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6" descr="Checkmark">
            <a:extLst>
              <a:ext uri="{FF2B5EF4-FFF2-40B4-BE49-F238E27FC236}">
                <a16:creationId xmlns:a16="http://schemas.microsoft.com/office/drawing/2014/main" id="{1640E1AC-E370-4024-9923-C5B61466C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0493" y="1347516"/>
            <a:ext cx="4223252" cy="4223252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71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CE6469E4274824394E3AF1919EF8163" ma:contentTypeVersion="7" ma:contentTypeDescription="Create a new document." ma:contentTypeScope="" ma:versionID="f4c04ced17f4722a4ad5acad1c9af1ab">
  <xsd:schema xmlns:xsd="http://www.w3.org/2001/XMLSchema" xmlns:xs="http://www.w3.org/2001/XMLSchema" xmlns:p="http://schemas.microsoft.com/office/2006/metadata/properties" xmlns:ns3="1133559a-49e7-49bb-a623-43a0c43acf14" targetNamespace="http://schemas.microsoft.com/office/2006/metadata/properties" ma:root="true" ma:fieldsID="8a444fc19d525555eaa980d421046540" ns3:_="">
    <xsd:import namespace="1133559a-49e7-49bb-a623-43a0c43acf1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33559a-49e7-49bb-a623-43a0c43acf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9AD5E91-28D4-4DA9-97F1-8807B8B0265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F397D3E-64F2-434A-AF65-96EECE41FF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133559a-49e7-49bb-a623-43a0c43acf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83A81B9-1D6A-4095-A3AD-6EFD8186CBF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160</Words>
  <Application>Microsoft Office PowerPoint</Application>
  <PresentationFormat>Widescreen</PresentationFormat>
  <Paragraphs>20</Paragraphs>
  <Slides>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Tw Cen MT</vt:lpstr>
      <vt:lpstr>Office Theme</vt:lpstr>
      <vt:lpstr>FYP5: Object Detection, Tracking and Suspicious Activity Recognition for Maritime Surveillance using Thermal Vision</vt:lpstr>
      <vt:lpstr>Weekly Tasks</vt:lpstr>
      <vt:lpstr>PowerPoint Presentation</vt:lpstr>
      <vt:lpstr>Benchmarking Optical Flow Algorithms</vt:lpstr>
      <vt:lpstr>FlowNet 2.0: Evolution of Optical Flow Estimation with Deep Networks Eddy Ilg, Nikolaus Mayer, Tonmoy Saikia, Margret Keuper, Alexey Dosovitskiy, Thomas Brox University of Freiburg, Germany</vt:lpstr>
      <vt:lpstr>PowerPoint Presentation</vt:lpstr>
      <vt:lpstr>3 DOF Stewart Platform</vt:lpstr>
      <vt:lpstr>PowerPoint Presentation</vt:lpstr>
      <vt:lpstr>Tasks for next week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FYP5: Object Detection, Tracking and Suspicious Activity Recognition for Maritime Surveillance using Thermal Vision</dc:title>
  <dc:creator>Sachira Karunasena</dc:creator>
  <cp:lastModifiedBy>Sachira Karunasena</cp:lastModifiedBy>
  <cp:revision>2</cp:revision>
  <dcterms:created xsi:type="dcterms:W3CDTF">2020-05-06T16:25:27Z</dcterms:created>
  <dcterms:modified xsi:type="dcterms:W3CDTF">2020-05-06T16:28:20Z</dcterms:modified>
</cp:coreProperties>
</file>